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1" r:id="rId3"/>
    <p:sldId id="272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97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89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70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65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523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819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100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29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73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49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6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47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351CFE-1447-4AF3-84B8-2AD0D3DECCCB}" type="datetimeFigureOut">
              <a:rPr lang="en-US" smtClean="0"/>
              <a:t>7/27/2025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EE74D3-B300-4DA3-9042-1876EDC64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4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DCA29-905A-7A90-6748-0D4346EC54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2L2H #5 Small Side Down Forward Pos 1</a:t>
            </a:r>
          </a:p>
        </p:txBody>
      </p:sp>
    </p:spTree>
    <p:extLst>
      <p:ext uri="{BB962C8B-B14F-4D97-AF65-F5344CB8AC3E}">
        <p14:creationId xmlns:p14="http://schemas.microsoft.com/office/powerpoint/2010/main" val="1528197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8_2x">
            <a:extLst>
              <a:ext uri="{FF2B5EF4-FFF2-40B4-BE49-F238E27FC236}">
                <a16:creationId xmlns:a16="http://schemas.microsoft.com/office/drawing/2014/main" id="{228CADC0-D99C-6B69-ADAB-DCFCD34F0BF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166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9_2x">
            <a:extLst>
              <a:ext uri="{FF2B5EF4-FFF2-40B4-BE49-F238E27FC236}">
                <a16:creationId xmlns:a16="http://schemas.microsoft.com/office/drawing/2014/main" id="{5081BE45-D61E-70E8-E0B9-BC518B1CA88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805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0_2x">
            <a:extLst>
              <a:ext uri="{FF2B5EF4-FFF2-40B4-BE49-F238E27FC236}">
                <a16:creationId xmlns:a16="http://schemas.microsoft.com/office/drawing/2014/main" id="{71409DEA-B317-3A02-011B-65ECD741CDF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35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1_2x">
            <a:extLst>
              <a:ext uri="{FF2B5EF4-FFF2-40B4-BE49-F238E27FC236}">
                <a16:creationId xmlns:a16="http://schemas.microsoft.com/office/drawing/2014/main" id="{2E8D3C20-E56A-81BD-A8EC-723AE77E296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99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2_2x">
            <a:extLst>
              <a:ext uri="{FF2B5EF4-FFF2-40B4-BE49-F238E27FC236}">
                <a16:creationId xmlns:a16="http://schemas.microsoft.com/office/drawing/2014/main" id="{433A849E-7B07-7CB4-B68F-EC61321C074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024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3_2x">
            <a:extLst>
              <a:ext uri="{FF2B5EF4-FFF2-40B4-BE49-F238E27FC236}">
                <a16:creationId xmlns:a16="http://schemas.microsoft.com/office/drawing/2014/main" id="{3FF1B651-4BCC-AFB9-BEF1-28F15C67672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689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89ED1-0E03-5C5A-86B9-BAD6D3669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Instructions shows right side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8522F-2FF4-F159-F223-E084B600D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working on the left side of your robot, just flip the instructions</a:t>
            </a:r>
          </a:p>
        </p:txBody>
      </p:sp>
    </p:spTree>
    <p:extLst>
      <p:ext uri="{BB962C8B-B14F-4D97-AF65-F5344CB8AC3E}">
        <p14:creationId xmlns:p14="http://schemas.microsoft.com/office/powerpoint/2010/main" val="3700196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7B16F-C3CC-0038-C88F-429CF0F12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these four pushpins</a:t>
            </a:r>
          </a:p>
        </p:txBody>
      </p:sp>
      <p:pic>
        <p:nvPicPr>
          <p:cNvPr id="5" name="Picture 4" descr="A close-up of a toy&#10;&#10;AI-generated content may be incorrect.">
            <a:extLst>
              <a:ext uri="{FF2B5EF4-FFF2-40B4-BE49-F238E27FC236}">
                <a16:creationId xmlns:a16="http://schemas.microsoft.com/office/drawing/2014/main" id="{5AF092BB-4D94-149E-A777-900633EC96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320" y="2030307"/>
            <a:ext cx="5801360" cy="435102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A5DD313-5D39-02BB-6370-697EFCA31E20}"/>
              </a:ext>
            </a:extLst>
          </p:cNvPr>
          <p:cNvSpPr/>
          <p:nvPr/>
        </p:nvSpPr>
        <p:spPr>
          <a:xfrm>
            <a:off x="6276315" y="3785871"/>
            <a:ext cx="616374" cy="4199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91ED10E-7721-47EF-65C4-340C883A9B3B}"/>
              </a:ext>
            </a:extLst>
          </p:cNvPr>
          <p:cNvSpPr/>
          <p:nvPr/>
        </p:nvSpPr>
        <p:spPr>
          <a:xfrm>
            <a:off x="4596404" y="3429000"/>
            <a:ext cx="616374" cy="4199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6FB418A6-AF83-946C-BCEF-DD3561259E48}"/>
              </a:ext>
            </a:extLst>
          </p:cNvPr>
          <p:cNvSpPr/>
          <p:nvPr/>
        </p:nvSpPr>
        <p:spPr>
          <a:xfrm>
            <a:off x="4076177" y="3429000"/>
            <a:ext cx="616374" cy="4199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6D0C688-2953-D3BF-E201-60903EE34999}"/>
              </a:ext>
            </a:extLst>
          </p:cNvPr>
          <p:cNvSpPr/>
          <p:nvPr/>
        </p:nvSpPr>
        <p:spPr>
          <a:xfrm>
            <a:off x="6348033" y="4125490"/>
            <a:ext cx="616374" cy="4199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759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ego building blocks on a white background&#10;&#10;AI-generated content may be incorrect.">
            <a:extLst>
              <a:ext uri="{FF2B5EF4-FFF2-40B4-BE49-F238E27FC236}">
                <a16:creationId xmlns:a16="http://schemas.microsoft.com/office/drawing/2014/main" id="{82D0C2A1-A41F-563E-3C49-9A7BDCE3D8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4" y="0"/>
            <a:ext cx="9688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862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3_2x">
            <a:extLst>
              <a:ext uri="{FF2B5EF4-FFF2-40B4-BE49-F238E27FC236}">
                <a16:creationId xmlns:a16="http://schemas.microsoft.com/office/drawing/2014/main" id="{E6798DFC-1670-D371-AB45-2A88AC23139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71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_2x">
            <a:extLst>
              <a:ext uri="{FF2B5EF4-FFF2-40B4-BE49-F238E27FC236}">
                <a16:creationId xmlns:a16="http://schemas.microsoft.com/office/drawing/2014/main" id="{74676C60-4A2D-B530-ED62-D2681E1F8FA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583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_2x">
            <a:extLst>
              <a:ext uri="{FF2B5EF4-FFF2-40B4-BE49-F238E27FC236}">
                <a16:creationId xmlns:a16="http://schemas.microsoft.com/office/drawing/2014/main" id="{5FD38527-0847-3DFA-1DA3-94B77D50913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64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_2x">
            <a:extLst>
              <a:ext uri="{FF2B5EF4-FFF2-40B4-BE49-F238E27FC236}">
                <a16:creationId xmlns:a16="http://schemas.microsoft.com/office/drawing/2014/main" id="{D368121E-3114-C4C0-9D4E-E9A157B7C36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489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_2x">
            <a:extLst>
              <a:ext uri="{FF2B5EF4-FFF2-40B4-BE49-F238E27FC236}">
                <a16:creationId xmlns:a16="http://schemas.microsoft.com/office/drawing/2014/main" id="{223CC5E7-A37A-3D98-8A70-554B102B688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0"/>
            <a:ext cx="968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135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233</TotalTime>
  <Words>33</Words>
  <Application>Microsoft Office PowerPoint</Application>
  <PresentationFormat>Widescreen</PresentationFormat>
  <Paragraphs>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2L2H #5 Small Side Down Forward Pos 1</vt:lpstr>
      <vt:lpstr>Instructions shows right side</vt:lpstr>
      <vt:lpstr>Remove these four pushpins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Skip Morrow</dc:creator>
  <cp:lastModifiedBy>Skip Morrow</cp:lastModifiedBy>
  <cp:revision>1</cp:revision>
  <dcterms:created xsi:type="dcterms:W3CDTF">2025-07-27T14:19:28Z</dcterms:created>
  <dcterms:modified xsi:type="dcterms:W3CDTF">2025-07-27T18:13:23Z</dcterms:modified>
</cp:coreProperties>
</file>

<file path=docProps/thumbnail.jpeg>
</file>